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92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0448-0BEB-42E4-9878-D17BE1D8BEC5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959AA-770C-4E83-AFC2-C65678FE7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Parts of the Ru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s of the Inch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22318"/>
            <a:ext cx="6858000" cy="529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Ruler Enlarged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Ruler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457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00/00/00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209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3124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3962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876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791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6705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7543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5 Ruler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9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00/00/00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447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362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276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11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029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943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858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7696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Ruler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9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00/00/00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447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362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276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11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029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943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6858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7696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Ruler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NAME 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762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00/00/00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600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514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429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267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181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6096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7010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7848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0/0”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80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Tech</cp:lastModifiedBy>
  <cp:revision>5</cp:revision>
  <dcterms:created xsi:type="dcterms:W3CDTF">2015-08-29T15:58:03Z</dcterms:created>
  <dcterms:modified xsi:type="dcterms:W3CDTF">2015-09-08T17:54:48Z</dcterms:modified>
</cp:coreProperties>
</file>